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7" r:id="rId3"/>
    <p:sldId id="320" r:id="rId5"/>
    <p:sldId id="321" r:id="rId6"/>
    <p:sldId id="322" r:id="rId7"/>
    <p:sldId id="323" r:id="rId8"/>
    <p:sldId id="324" r:id="rId9"/>
    <p:sldId id="325" r:id="rId10"/>
    <p:sldId id="326" r:id="rId11"/>
    <p:sldId id="330" r:id="rId12"/>
    <p:sldId id="270" r:id="rId13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0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31000-9408-426B-B873-D4C066E48A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31000-9408-426B-B873-D4C066E48A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>
            <a:off x="4843463" y="4750041"/>
            <a:ext cx="257175" cy="2571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5296085" y="4750041"/>
            <a:ext cx="257175" cy="25717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5748707" y="4750041"/>
            <a:ext cx="257175" cy="2571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6201329" y="4750041"/>
            <a:ext cx="257175" cy="25717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6653951" y="4750041"/>
            <a:ext cx="257175" cy="2571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7106574" y="4750041"/>
            <a:ext cx="257175" cy="25717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2530173"/>
            <a:ext cx="9144000" cy="1263862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defRPr sz="7200" b="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879306"/>
            <a:ext cx="9144000" cy="47897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cxnSp>
        <p:nvCxnSpPr>
          <p:cNvPr id="14" name="直接连接符 13"/>
          <p:cNvCxnSpPr/>
          <p:nvPr>
            <p:custDataLst>
              <p:tags r:id="rId2"/>
            </p:custDataLst>
          </p:nvPr>
        </p:nvCxnSpPr>
        <p:spPr>
          <a:xfrm>
            <a:off x="7164388" y="2120839"/>
            <a:ext cx="542925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>
            <p:custDataLst>
              <p:tags r:id="rId3"/>
            </p:custDataLst>
          </p:nvPr>
        </p:nvCxnSpPr>
        <p:spPr>
          <a:xfrm>
            <a:off x="4484688" y="2120839"/>
            <a:ext cx="542925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4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/>
        </p:nvSpPr>
        <p:spPr>
          <a:xfrm>
            <a:off x="1615440" y="2057400"/>
            <a:ext cx="2453640" cy="2453640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3276495" y="3718455"/>
            <a:ext cx="792585" cy="792585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759416" y="2351314"/>
            <a:ext cx="5969544" cy="103550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759416" y="3431391"/>
            <a:ext cx="5969544" cy="8706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4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4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/>
        </p:nvSpPr>
        <p:spPr>
          <a:xfrm>
            <a:off x="4843463" y="4268815"/>
            <a:ext cx="257175" cy="2571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5296085" y="4268815"/>
            <a:ext cx="257175" cy="25717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5748707" y="4268815"/>
            <a:ext cx="257175" cy="2571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6201329" y="4268815"/>
            <a:ext cx="257175" cy="25717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6653951" y="4268815"/>
            <a:ext cx="257175" cy="2571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7106574" y="4268815"/>
            <a:ext cx="257175" cy="25717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92150" y="1666966"/>
            <a:ext cx="10807700" cy="1714499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13" hasCustomPrompt="1"/>
          </p:nvPr>
        </p:nvSpPr>
        <p:spPr>
          <a:xfrm>
            <a:off x="692150" y="3422466"/>
            <a:ext cx="10807700" cy="766357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2.png"/><Relationship Id="rId14" Type="http://schemas.openxmlformats.org/officeDocument/2006/relationships/tags" Target="../tags/tag5.xml"/><Relationship Id="rId13" Type="http://schemas.openxmlformats.org/officeDocument/2006/relationships/tags" Target="../tags/tag4.xml"/><Relationship Id="rId12" Type="http://schemas.openxmlformats.org/officeDocument/2006/relationships/tags" Target="../tags/tag3.xml"/><Relationship Id="rId11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2" name="KSO_TEMPLATE" hidden="1"/>
          <p:cNvSpPr/>
          <p:nvPr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140950" y="80645"/>
            <a:ext cx="1729105" cy="8235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6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9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14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15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16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798320" y="2796873"/>
            <a:ext cx="9144000" cy="1263862"/>
          </a:xfrm>
        </p:spPr>
        <p:txBody>
          <a:bodyPr>
            <a:noAutofit/>
          </a:bodyPr>
          <a:lstStyle/>
          <a:p>
            <a:br>
              <a:rPr lang="zh-CN" altLang="en-US" sz="3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</a:br>
            <a:r>
              <a:rPr lang="zh-CN" altLang="en-US" sz="3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企业用户快速申请开通附近小程序指引 </a:t>
            </a:r>
            <a:endParaRPr lang="zh-CN" altLang="en-US" sz="3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4946537" y="1524104"/>
            <a:ext cx="2299410" cy="10064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en-US"/>
              <a:t>链卡名片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谢谢观看</a:t>
            </a:r>
            <a:endParaRPr lang="zh-CN" altLang="en-US"/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/>
              <a:t>THANK YOU</a:t>
            </a:r>
            <a:endParaRPr lang="en-US" altLang="zh-CN"/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直接连接符 15"/>
          <p:cNvCxnSpPr/>
          <p:nvPr/>
        </p:nvCxnSpPr>
        <p:spPr>
          <a:xfrm>
            <a:off x="-50165" y="786130"/>
            <a:ext cx="12291695" cy="374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127000" y="233045"/>
            <a:ext cx="48983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企业用户快速申请开通附近小程序指引</a:t>
            </a:r>
            <a:endParaRPr lang="zh-CN" altLang="en-US" sz="20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66065" y="1315720"/>
            <a:ext cx="3913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400"/>
              <a:t>开通附近小程序设置总览</a:t>
            </a:r>
            <a:endParaRPr sz="24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4570" y="2333625"/>
            <a:ext cx="10363200" cy="33909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直接连接符 15"/>
          <p:cNvCxnSpPr/>
          <p:nvPr/>
        </p:nvCxnSpPr>
        <p:spPr>
          <a:xfrm>
            <a:off x="-50165" y="786130"/>
            <a:ext cx="12291695" cy="374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127000" y="233045"/>
            <a:ext cx="62458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企业用户快速申请开通附近小程序指引</a:t>
            </a:r>
            <a:endParaRPr lang="zh-CN" altLang="en-US" sz="20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615" y="990600"/>
            <a:ext cx="12001500" cy="553402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直接连接符 15"/>
          <p:cNvCxnSpPr/>
          <p:nvPr/>
        </p:nvCxnSpPr>
        <p:spPr>
          <a:xfrm>
            <a:off x="-50165" y="786130"/>
            <a:ext cx="12291695" cy="374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127000" y="233045"/>
            <a:ext cx="60305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企业用户快速申请开通附近小程序指引</a:t>
            </a:r>
            <a:endParaRPr lang="zh-CN" altLang="en-US" sz="20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595" y="965835"/>
            <a:ext cx="12068175" cy="56292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直接连接符 15"/>
          <p:cNvCxnSpPr/>
          <p:nvPr/>
        </p:nvCxnSpPr>
        <p:spPr>
          <a:xfrm>
            <a:off x="-50165" y="786130"/>
            <a:ext cx="12291695" cy="374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127000" y="233045"/>
            <a:ext cx="72885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企业用户快速申请开通附近小程序指引</a:t>
            </a:r>
            <a:endParaRPr lang="zh-CN" altLang="en-US" sz="20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675" y="891540"/>
            <a:ext cx="12058650" cy="5943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直接连接符 15"/>
          <p:cNvCxnSpPr/>
          <p:nvPr/>
        </p:nvCxnSpPr>
        <p:spPr>
          <a:xfrm>
            <a:off x="-50165" y="786130"/>
            <a:ext cx="12291695" cy="374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127000" y="233045"/>
            <a:ext cx="66541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企业用户快速申请开通附近小程序指引</a:t>
            </a:r>
            <a:endParaRPr lang="zh-CN" altLang="en-US" sz="20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120" y="909320"/>
            <a:ext cx="12049125" cy="503872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直接连接符 15"/>
          <p:cNvCxnSpPr/>
          <p:nvPr/>
        </p:nvCxnSpPr>
        <p:spPr>
          <a:xfrm>
            <a:off x="-50165" y="786130"/>
            <a:ext cx="12291695" cy="374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127000" y="233045"/>
            <a:ext cx="62909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企业用户快速申请开通附近小程序指引</a:t>
            </a:r>
            <a:endParaRPr lang="zh-CN" altLang="en-US" sz="20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170" y="948690"/>
            <a:ext cx="12011025" cy="55530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直接连接符 15"/>
          <p:cNvCxnSpPr/>
          <p:nvPr/>
        </p:nvCxnSpPr>
        <p:spPr>
          <a:xfrm>
            <a:off x="-50165" y="786130"/>
            <a:ext cx="12291695" cy="374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127000" y="233045"/>
            <a:ext cx="75939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企业用户快速申请开通附近小程序指引</a:t>
            </a:r>
            <a:endParaRPr lang="zh-CN" altLang="en-US" sz="20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0" y="904240"/>
            <a:ext cx="11706225" cy="57054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直接连接符 15"/>
          <p:cNvCxnSpPr/>
          <p:nvPr/>
        </p:nvCxnSpPr>
        <p:spPr>
          <a:xfrm>
            <a:off x="-50165" y="786130"/>
            <a:ext cx="12291695" cy="374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127000" y="233045"/>
            <a:ext cx="51022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企业用户快速申请开通附近小程序指引</a:t>
            </a:r>
            <a:endParaRPr lang="zh-CN" altLang="en-US" sz="20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7000" y="977265"/>
            <a:ext cx="1164971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/>
              <a:t>备注：若门店页上设置卡券服务，则该小程序在“附近的小程序”页面内可展示“会员卡”或“优惠券”标签。（1个门店只支持1个卡券），添加会员按钮首先的在服务号后台添加卡券功能。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2270" y="1899285"/>
            <a:ext cx="10487660" cy="468312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4558_1*i*3"/>
  <p:tag name="KSO_WM_TEMPLATE_CATEGORY" val="custom"/>
  <p:tag name="KSO_WM_TEMPLATE_INDEX" val="20184558"/>
  <p:tag name="KSO_WM_UNIT_INDEX" val="3"/>
</p:tagLst>
</file>

<file path=ppt/tags/tag10.xml><?xml version="1.0" encoding="utf-8"?>
<p:tagLst xmlns:p="http://schemas.openxmlformats.org/presentationml/2006/main">
  <p:tag name="KSO_WM_TAG_VERSION" val="1.0"/>
  <p:tag name="KSO_WM_SLIDE_ITEM_CNT" val="1"/>
  <p:tag name="KSO_WM_SLIDE_LAYOUT" val="l"/>
  <p:tag name="KSO_WM_SLIDE_LAYOUT_CNT" val="1"/>
  <p:tag name="KSO_WM_SLIDE_TYPE" val="contents"/>
  <p:tag name="KSO_WM_BEAUTIFY_FLAG" val="#wm#"/>
  <p:tag name="KSO_WM_TEMPLATE_CATEGORY" val="custom"/>
  <p:tag name="KSO_WM_TEMPLATE_INDEX" val="20184558"/>
  <p:tag name="KSO_WM_SLIDE_ID" val="custom20184558_6"/>
  <p:tag name="KSO_WM_SLIDE_INDEX" val="6"/>
  <p:tag name="KSO_WM_DIAGRAM_GROUP_CODE" val="l1-1"/>
  <p:tag name="KSO_WM_TEMPLATE_THUMBS_INDEX" val="1、2、3、4、5、6"/>
  <p:tag name="KSO_WM_SLIDE_SUBTYPE" val="diag"/>
</p:tagLst>
</file>

<file path=ppt/tags/tag11.xml><?xml version="1.0" encoding="utf-8"?>
<p:tagLst xmlns:p="http://schemas.openxmlformats.org/presentationml/2006/main">
  <p:tag name="KSO_WM_TAG_VERSION" val="1.0"/>
  <p:tag name="KSO_WM_SLIDE_ITEM_CNT" val="1"/>
  <p:tag name="KSO_WM_SLIDE_LAYOUT" val="l"/>
  <p:tag name="KSO_WM_SLIDE_LAYOUT_CNT" val="1"/>
  <p:tag name="KSO_WM_SLIDE_TYPE" val="contents"/>
  <p:tag name="KSO_WM_BEAUTIFY_FLAG" val="#wm#"/>
  <p:tag name="KSO_WM_TEMPLATE_CATEGORY" val="custom"/>
  <p:tag name="KSO_WM_TEMPLATE_INDEX" val="20184558"/>
  <p:tag name="KSO_WM_SLIDE_ID" val="custom20184558_6"/>
  <p:tag name="KSO_WM_SLIDE_INDEX" val="6"/>
  <p:tag name="KSO_WM_DIAGRAM_GROUP_CODE" val="l1-1"/>
  <p:tag name="KSO_WM_TEMPLATE_THUMBS_INDEX" val="1、2、3、4、5、6"/>
  <p:tag name="KSO_WM_SLIDE_SUBTYPE" val="diag"/>
</p:tagLst>
</file>

<file path=ppt/tags/tag12.xml><?xml version="1.0" encoding="utf-8"?>
<p:tagLst xmlns:p="http://schemas.openxmlformats.org/presentationml/2006/main">
  <p:tag name="KSO_WM_TAG_VERSION" val="1.0"/>
  <p:tag name="KSO_WM_SLIDE_ITEM_CNT" val="1"/>
  <p:tag name="KSO_WM_SLIDE_LAYOUT" val="l"/>
  <p:tag name="KSO_WM_SLIDE_LAYOUT_CNT" val="1"/>
  <p:tag name="KSO_WM_SLIDE_TYPE" val="contents"/>
  <p:tag name="KSO_WM_BEAUTIFY_FLAG" val="#wm#"/>
  <p:tag name="KSO_WM_TEMPLATE_CATEGORY" val="custom"/>
  <p:tag name="KSO_WM_TEMPLATE_INDEX" val="20184558"/>
  <p:tag name="KSO_WM_SLIDE_ID" val="custom20184558_6"/>
  <p:tag name="KSO_WM_SLIDE_INDEX" val="6"/>
  <p:tag name="KSO_WM_DIAGRAM_GROUP_CODE" val="l1-1"/>
  <p:tag name="KSO_WM_TEMPLATE_THUMBS_INDEX" val="1、2、3、4、5、6"/>
  <p:tag name="KSO_WM_SLIDE_SUBTYPE" val="diag"/>
</p:tagLst>
</file>

<file path=ppt/tags/tag13.xml><?xml version="1.0" encoding="utf-8"?>
<p:tagLst xmlns:p="http://schemas.openxmlformats.org/presentationml/2006/main">
  <p:tag name="KSO_WM_TAG_VERSION" val="1.0"/>
  <p:tag name="KSO_WM_SLIDE_ITEM_CNT" val="1"/>
  <p:tag name="KSO_WM_SLIDE_LAYOUT" val="l"/>
  <p:tag name="KSO_WM_SLIDE_LAYOUT_CNT" val="1"/>
  <p:tag name="KSO_WM_SLIDE_TYPE" val="contents"/>
  <p:tag name="KSO_WM_BEAUTIFY_FLAG" val="#wm#"/>
  <p:tag name="KSO_WM_TEMPLATE_CATEGORY" val="custom"/>
  <p:tag name="KSO_WM_TEMPLATE_INDEX" val="20184558"/>
  <p:tag name="KSO_WM_SLIDE_ID" val="custom20184558_6"/>
  <p:tag name="KSO_WM_SLIDE_INDEX" val="6"/>
  <p:tag name="KSO_WM_DIAGRAM_GROUP_CODE" val="l1-1"/>
  <p:tag name="KSO_WM_TEMPLATE_THUMBS_INDEX" val="1、2、3、4、5、6"/>
  <p:tag name="KSO_WM_SLIDE_SUBTYPE" val="diag"/>
</p:tagLst>
</file>

<file path=ppt/tags/tag14.xml><?xml version="1.0" encoding="utf-8"?>
<p:tagLst xmlns:p="http://schemas.openxmlformats.org/presentationml/2006/main">
  <p:tag name="KSO_WM_TAG_VERSION" val="1.0"/>
  <p:tag name="KSO_WM_SLIDE_ITEM_CNT" val="1"/>
  <p:tag name="KSO_WM_SLIDE_LAYOUT" val="l"/>
  <p:tag name="KSO_WM_SLIDE_LAYOUT_CNT" val="1"/>
  <p:tag name="KSO_WM_SLIDE_TYPE" val="contents"/>
  <p:tag name="KSO_WM_BEAUTIFY_FLAG" val="#wm#"/>
  <p:tag name="KSO_WM_TEMPLATE_CATEGORY" val="custom"/>
  <p:tag name="KSO_WM_TEMPLATE_INDEX" val="20184558"/>
  <p:tag name="KSO_WM_SLIDE_ID" val="custom20184558_6"/>
  <p:tag name="KSO_WM_SLIDE_INDEX" val="6"/>
  <p:tag name="KSO_WM_DIAGRAM_GROUP_CODE" val="l1-1"/>
  <p:tag name="KSO_WM_TEMPLATE_THUMBS_INDEX" val="1、2、3、4、5、6"/>
  <p:tag name="KSO_WM_SLIDE_SUBTYPE" val="diag"/>
</p:tagLst>
</file>

<file path=ppt/tags/tag15.xml><?xml version="1.0" encoding="utf-8"?>
<p:tagLst xmlns:p="http://schemas.openxmlformats.org/presentationml/2006/main">
  <p:tag name="KSO_WM_TAG_VERSION" val="1.0"/>
  <p:tag name="KSO_WM_SLIDE_ITEM_CNT" val="1"/>
  <p:tag name="KSO_WM_SLIDE_LAYOUT" val="l"/>
  <p:tag name="KSO_WM_SLIDE_LAYOUT_CNT" val="1"/>
  <p:tag name="KSO_WM_SLIDE_TYPE" val="contents"/>
  <p:tag name="KSO_WM_BEAUTIFY_FLAG" val="#wm#"/>
  <p:tag name="KSO_WM_TEMPLATE_CATEGORY" val="custom"/>
  <p:tag name="KSO_WM_TEMPLATE_INDEX" val="20184558"/>
  <p:tag name="KSO_WM_SLIDE_ID" val="custom20184558_6"/>
  <p:tag name="KSO_WM_SLIDE_INDEX" val="6"/>
  <p:tag name="KSO_WM_DIAGRAM_GROUP_CODE" val="l1-1"/>
  <p:tag name="KSO_WM_TEMPLATE_THUMBS_INDEX" val="1、2、3、4、5、6"/>
  <p:tag name="KSO_WM_SLIDE_SUBTYPE" val="diag"/>
</p:tagLst>
</file>

<file path=ppt/tags/tag16.xml><?xml version="1.0" encoding="utf-8"?>
<p:tagLst xmlns:p="http://schemas.openxmlformats.org/presentationml/2006/main">
  <p:tag name="KSO_WM_TAG_VERSION" val="1.0"/>
  <p:tag name="KSO_WM_SLIDE_ITEM_CNT" val="1"/>
  <p:tag name="KSO_WM_SLIDE_LAYOUT" val="l"/>
  <p:tag name="KSO_WM_SLIDE_LAYOUT_CNT" val="1"/>
  <p:tag name="KSO_WM_SLIDE_TYPE" val="contents"/>
  <p:tag name="KSO_WM_BEAUTIFY_FLAG" val="#wm#"/>
  <p:tag name="KSO_WM_TEMPLATE_CATEGORY" val="custom"/>
  <p:tag name="KSO_WM_TEMPLATE_INDEX" val="20184558"/>
  <p:tag name="KSO_WM_SLIDE_ID" val="custom20184558_6"/>
  <p:tag name="KSO_WM_SLIDE_INDEX" val="6"/>
  <p:tag name="KSO_WM_DIAGRAM_GROUP_CODE" val="l1-1"/>
  <p:tag name="KSO_WM_TEMPLATE_THUMBS_INDEX" val="1、2、3、4、5、6"/>
  <p:tag name="KSO_WM_SLIDE_SUBTYPE" val="diag"/>
</p:tagLst>
</file>

<file path=ppt/tags/tag17.xml><?xml version="1.0" encoding="utf-8"?>
<p:tagLst xmlns:p="http://schemas.openxmlformats.org/presentationml/2006/main">
  <p:tag name="KSO_WM_TEMPLATE_CATEGORY" val="custom"/>
  <p:tag name="KSO_WM_TEMPLATE_INDEX" val="20184558"/>
  <p:tag name="KSO_WM_TAG_VERSION" val="1.0"/>
  <p:tag name="KSO_WM_BEAUTIFY_FLAG" val="#wm#"/>
  <p:tag name="KSO_WM_UNIT_TYPE" val="a"/>
  <p:tag name="KSO_WM_UNIT_INDEX" val="1"/>
  <p:tag name="KSO_WM_UNIT_ID" val="custom20184558_21*a*1"/>
  <p:tag name="KSO_WM_UNIT_LAYERLEVEL" val="1"/>
  <p:tag name="KSO_WM_UNIT_VALUE" val="11"/>
  <p:tag name="KSO_WM_UNIT_ISCONTENTSTITLE" val="0"/>
  <p:tag name="KSO_WM_UNIT_HIGHLIGHT" val="0"/>
  <p:tag name="KSO_WM_UNIT_COMPATIBLE" val="0"/>
  <p:tag name="KSO_WM_UNIT_CLEAR" val="0"/>
  <p:tag name="KSO_WM_UNIT_PRESET_TEXT" val="谢谢观看"/>
</p:tagLst>
</file>

<file path=ppt/tags/tag18.xml><?xml version="1.0" encoding="utf-8"?>
<p:tagLst xmlns:p="http://schemas.openxmlformats.org/presentationml/2006/main">
  <p:tag name="KSO_WM_TEMPLATE_CATEGORY" val="custom"/>
  <p:tag name="KSO_WM_TEMPLATE_INDEX" val="20184558"/>
  <p:tag name="KSO_WM_TAG_VERSION" val="1.0"/>
  <p:tag name="KSO_WM_BEAUTIFY_FLAG" val="#wm#"/>
  <p:tag name="KSO_WM_UNIT_TYPE" val="f"/>
  <p:tag name="KSO_WM_UNIT_INDEX" val="1"/>
  <p:tag name="KSO_WM_UNIT_ID" val="custom20184558_21*f*1"/>
  <p:tag name="KSO_WM_UNIT_LAYERLEVEL" val="1"/>
  <p:tag name="KSO_WM_UNIT_VALUE" val="29"/>
  <p:tag name="KSO_WM_UNIT_HIGHLIGHT" val="0"/>
  <p:tag name="KSO_WM_UNIT_COMPATIBLE" val="0"/>
  <p:tag name="KSO_WM_UNIT_CLEAR" val="0"/>
  <p:tag name="KSO_WM_UNIT_PRESET_TEXT" val="THANK YOU"/>
</p:tagLst>
</file>

<file path=ppt/tags/tag19.xml><?xml version="1.0" encoding="utf-8"?>
<p:tagLst xmlns:p="http://schemas.openxmlformats.org/presentationml/2006/main">
  <p:tag name="KSO_WM_TEMPLATE_CATEGORY" val="custom"/>
  <p:tag name="KSO_WM_TEMPLATE_INDEX" val="20184558"/>
  <p:tag name="KSO_WM_TAG_VERSION" val="1.0"/>
  <p:tag name="KSO_WM_SLIDE_ID" val="custom20184558_21"/>
  <p:tag name="KSO_WM_SLIDE_INDEX" val="21"/>
  <p:tag name="KSO_WM_SLIDE_ITEM_CNT" val="2"/>
  <p:tag name="KSO_WM_SLIDE_LAYOUT" val="a_f"/>
  <p:tag name="KSO_WM_SLIDE_LAYOUT_CNT" val="1_1"/>
  <p:tag name="KSO_WM_SLIDE_TYPE" val="endPage"/>
  <p:tag name="KSO_WM_BEAUTIFY_FLAG" val="#wm#"/>
  <p:tag name="KSO_WM_SLIDE_SUBTYPE" val="pureTxt"/>
</p:tagLst>
</file>

<file path=ppt/tags/tag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4558_1*i*4"/>
  <p:tag name="KSO_WM_TEMPLATE_CATEGORY" val="custom"/>
  <p:tag name="KSO_WM_TEMPLATE_INDEX" val="20184558"/>
  <p:tag name="KSO_WM_UNIT_INDEX" val="4"/>
</p:tagLst>
</file>

<file path=ppt/tags/tag20.xml><?xml version="1.0" encoding="utf-8"?>
<p:tagLst xmlns:p="http://schemas.openxmlformats.org/presentationml/2006/main">
  <p:tag name="KSO_WM_DOC_GUID" val="{45d5605b-eea6-49e3-8d8c-afc85204821d}"/>
</p:tagLst>
</file>

<file path=ppt/tags/tag3.xml><?xml version="1.0" encoding="utf-8"?>
<p:tagLst xmlns:p="http://schemas.openxmlformats.org/presentationml/2006/main">
  <p:tag name="KSO_WM_TAG_VERSION" val="1.0"/>
  <p:tag name="KSO_WM_TEMPLATE_CATEGORY" val="custom"/>
  <p:tag name="KSO_WM_TEMPLATE_INDEX" val="20184558"/>
</p:tagLst>
</file>

<file path=ppt/tags/tag4.xml><?xml version="1.0" encoding="utf-8"?>
<p:tagLst xmlns:p="http://schemas.openxmlformats.org/presentationml/2006/main">
  <p:tag name="KSO_WM_TAG_VERSION" val="1.0"/>
  <p:tag name="KSO_WM_TEMPLATE_CATEGORY" val="custom"/>
  <p:tag name="KSO_WM_TEMPLATE_INDEX" val="20184558"/>
</p:tagLst>
</file>

<file path=ppt/tags/tag5.xml><?xml version="1.0" encoding="utf-8"?>
<p:tagLst xmlns:p="http://schemas.openxmlformats.org/presentationml/2006/main">
  <p:tag name="KSO_WM_TEMPLATE_CATEGORY" val="custom"/>
  <p:tag name="KSO_WM_TEMPLATE_INDEX" val="20184558"/>
  <p:tag name="KSO_WM_TAG_VERSION" val="1.0"/>
  <p:tag name="KSO_WM_BEAUTIFY_FLAG" val="#wm#"/>
  <p:tag name="KSO_WM_TEMPLATE_THUMBS_INDEX" val="1、9、12、15、18、21"/>
</p:tagLst>
</file>

<file path=ppt/tags/tag6.xml><?xml version="1.0" encoding="utf-8"?>
<p:tagLst xmlns:p="http://schemas.openxmlformats.org/presentationml/2006/main">
  <p:tag name="KSO_WM_TEMPLATE_CATEGORY" val="custom"/>
  <p:tag name="KSO_WM_TEMPLATE_INDEX" val="20184558"/>
  <p:tag name="KSO_WM_TAG_VERSION" val="1.0"/>
  <p:tag name="KSO_WM_BEAUTIFY_FLAG" val="#wm#"/>
  <p:tag name="KSO_WM_UNIT_TYPE" val="a"/>
  <p:tag name="KSO_WM_UNIT_INDEX" val="1"/>
  <p:tag name="KSO_WM_UNIT_ID" val="custom20184558_1*a*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UNIT_PRESET_TEXT" val="简约商务总结汇报"/>
</p:tagLst>
</file>

<file path=ppt/tags/tag7.xml><?xml version="1.0" encoding="utf-8"?>
<p:tagLst xmlns:p="http://schemas.openxmlformats.org/presentationml/2006/main">
  <p:tag name="KSO_WM_TEMPLATE_CATEGORY" val="custom"/>
  <p:tag name="KSO_WM_TEMPLATE_INDEX" val="20184558"/>
  <p:tag name="KSO_WM_UNIT_TYPE" val="c"/>
  <p:tag name="KSO_WM_UNIT_INDEX" val="1"/>
  <p:tag name="KSO_WM_UNIT_ID" val="custom20184558_1*c*1"/>
  <p:tag name="KSO_WM_UNIT_LAYERLEVEL" val="1"/>
  <p:tag name="KSO_WM_UNIT_VALUE" val="2"/>
  <p:tag name="KSO_WM_UNIT_HIGHLIGHT" val="0"/>
  <p:tag name="KSO_WM_UNIT_COMPATIBLE" val="1"/>
  <p:tag name="KSO_WM_UNIT_CLEAR" val="0"/>
  <p:tag name="KSO_WM_BEAUTIFY_FLAG" val="#wm#"/>
  <p:tag name="KSO_WM_TAG_VERSION" val="1.0"/>
  <p:tag name="KSO_WM_UNIT_PRESET_TEXT" val="2018"/>
</p:tagLst>
</file>

<file path=ppt/tags/tag8.xml><?xml version="1.0" encoding="utf-8"?>
<p:tagLst xmlns:p="http://schemas.openxmlformats.org/presentationml/2006/main">
  <p:tag name="KSO_WM_TEMPLATE_CATEGORY" val="custom"/>
  <p:tag name="KSO_WM_TEMPLATE_INDEX" val="20184558"/>
  <p:tag name="KSO_WM_TAG_VERSION" val="1.0"/>
  <p:tag name="KSO_WM_SLIDE_ID" val="custom20184558_1"/>
  <p:tag name="KSO_WM_SLIDE_INDEX" val="1"/>
  <p:tag name="KSO_WM_SLIDE_ITEM_CNT" val="2"/>
  <p:tag name="KSO_WM_SLIDE_LAYOUT" val="a_b_c"/>
  <p:tag name="KSO_WM_SLIDE_LAYOUT_CNT" val="1_1_1"/>
  <p:tag name="KSO_WM_SLIDE_TYPE" val="title"/>
  <p:tag name="KSO_WM_BEAUTIFY_FLAG" val="#wm#"/>
  <p:tag name="KSO_WM_TEMPLATE_THUMBS_INDEX" val="1、9、12、15、18、21、"/>
  <p:tag name="KSO_WM_SLIDE_SUBTYPE" val="pureTxt"/>
</p:tagLst>
</file>

<file path=ppt/tags/tag9.xml><?xml version="1.0" encoding="utf-8"?>
<p:tagLst xmlns:p="http://schemas.openxmlformats.org/presentationml/2006/main">
  <p:tag name="KSO_WM_TAG_VERSION" val="1.0"/>
  <p:tag name="KSO_WM_SLIDE_ITEM_CNT" val="1"/>
  <p:tag name="KSO_WM_SLIDE_LAYOUT" val="l"/>
  <p:tag name="KSO_WM_SLIDE_LAYOUT_CNT" val="1"/>
  <p:tag name="KSO_WM_SLIDE_TYPE" val="contents"/>
  <p:tag name="KSO_WM_BEAUTIFY_FLAG" val="#wm#"/>
  <p:tag name="KSO_WM_TEMPLATE_CATEGORY" val="custom"/>
  <p:tag name="KSO_WM_TEMPLATE_INDEX" val="20184558"/>
  <p:tag name="KSO_WM_SLIDE_ID" val="custom20184558_6"/>
  <p:tag name="KSO_WM_SLIDE_INDEX" val="6"/>
  <p:tag name="KSO_WM_DIAGRAM_GROUP_CODE" val="l1-1"/>
  <p:tag name="KSO_WM_TEMPLATE_THUMBS_INDEX" val="1、2、3、4、5、6"/>
  <p:tag name="KSO_WM_SLIDE_SUBTYPE" val="diag"/>
</p:tagLst>
</file>

<file path=ppt/theme/theme1.xml><?xml version="1.0" encoding="utf-8"?>
<a:theme xmlns:a="http://schemas.openxmlformats.org/drawingml/2006/main" name="1_Office 主题​​">
  <a:themeElements>
    <a:clrScheme name="自定义 105">
      <a:dk1>
        <a:srgbClr val="000000"/>
      </a:dk1>
      <a:lt1>
        <a:srgbClr val="FFFFFF"/>
      </a:lt1>
      <a:dk2>
        <a:srgbClr val="48A2A0"/>
      </a:dk2>
      <a:lt2>
        <a:srgbClr val="FFFFFF"/>
      </a:lt2>
      <a:accent1>
        <a:srgbClr val="48A2A0"/>
      </a:accent1>
      <a:accent2>
        <a:srgbClr val="48A2A0"/>
      </a:accent2>
      <a:accent3>
        <a:srgbClr val="48A2A0"/>
      </a:accent3>
      <a:accent4>
        <a:srgbClr val="48A2A0"/>
      </a:accent4>
      <a:accent5>
        <a:srgbClr val="A4D6D5"/>
      </a:accent5>
      <a:accent6>
        <a:srgbClr val="FFFFFF"/>
      </a:accent6>
      <a:hlink>
        <a:srgbClr val="0563C1"/>
      </a:hlink>
      <a:folHlink>
        <a:srgbClr val="954F72"/>
      </a:folHlink>
    </a:clrScheme>
    <a:fontScheme name="自定义 7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268</Words>
  <Application>WPS 演示</Application>
  <PresentationFormat>宽屏</PresentationFormat>
  <Paragraphs>28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8" baseType="lpstr">
      <vt:lpstr>Arial</vt:lpstr>
      <vt:lpstr>宋体</vt:lpstr>
      <vt:lpstr>Wingdings</vt:lpstr>
      <vt:lpstr>黑体</vt:lpstr>
      <vt:lpstr>微软雅黑</vt:lpstr>
      <vt:lpstr>Arial Unicode MS</vt:lpstr>
      <vt:lpstr>Calibri</vt:lpstr>
      <vt:lpstr>1_Office 主题​​</vt:lpstr>
      <vt:lpstr> 企业用户快速申请开通附近小程序指引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谢谢观看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max zhan</dc:creator>
  <cp:lastModifiedBy>Coco</cp:lastModifiedBy>
  <cp:revision>40</cp:revision>
  <dcterms:created xsi:type="dcterms:W3CDTF">2018-10-31T03:49:00Z</dcterms:created>
  <dcterms:modified xsi:type="dcterms:W3CDTF">2019-04-10T12:17:31Z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