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67" r:id="rId3"/>
    <p:sldId id="304" r:id="rId5"/>
    <p:sldId id="305" r:id="rId6"/>
    <p:sldId id="310" r:id="rId7"/>
    <p:sldId id="306" r:id="rId8"/>
    <p:sldId id="307" r:id="rId9"/>
    <p:sldId id="292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843463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96085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48707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01329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53951" y="4750041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06574" y="4750041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530173"/>
            <a:ext cx="9144000" cy="126386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79306"/>
            <a:ext cx="9144000" cy="47897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2"/>
            </p:custDataLst>
          </p:nvPr>
        </p:nvCxnSpPr>
        <p:spPr>
          <a:xfrm>
            <a:off x="7164388" y="2120839"/>
            <a:ext cx="54292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>
            <a:off x="4484688" y="2120839"/>
            <a:ext cx="54292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logo黑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360" y="151130"/>
            <a:ext cx="141351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59416" y="2351314"/>
            <a:ext cx="5969544" cy="10355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9416" y="3431391"/>
            <a:ext cx="5969544" cy="8706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logo黑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3075" y="142875"/>
            <a:ext cx="141351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4843463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96085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48707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01329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653951" y="4268815"/>
            <a:ext cx="257175" cy="257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06574" y="4268815"/>
            <a:ext cx="257175" cy="257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92150" y="1666966"/>
            <a:ext cx="10807700" cy="17144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692150" y="3422466"/>
            <a:ext cx="10807700" cy="76635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logo黑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6385" y="167005"/>
            <a:ext cx="141351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5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06245" y="3137233"/>
            <a:ext cx="9144000" cy="1263862"/>
          </a:xfrm>
        </p:spPr>
        <p:txBody>
          <a:bodyPr>
            <a:noAutofit/>
          </a:bodyPr>
          <a:lstStyle/>
          <a:p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开通链卡智能名片</a:t>
            </a:r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资料准备</a:t>
            </a:r>
            <a:b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946537" y="1524104"/>
            <a:ext cx="2299410" cy="100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/>
              <a:t>链卡名片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关于链卡名片展示内容资料整理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1250" y="1582420"/>
            <a:ext cx="1013714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链卡智能名片上包括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大部分内容：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、名片首页：企业员工个人使用的名片信息，如名字、手机、公司名、邮箱和地址；热销产品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公司的宣传相册、资讯或表单、公司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LOGO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文件等。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、产品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商品：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企业的产品，包括产品名称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标题、价格、卖点、描述、规格；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、动态：类似于朋友圈功能，可以发布公司最新动态，个人生活或工作动态；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、官网：简单版的网页版官网，公司简介。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6685" y="209550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en-US" altLang="zh-CN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/5</a:t>
            </a:r>
            <a:endParaRPr lang="en-US" altLang="zh-CN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21666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名片资料准备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900" y="1216660"/>
            <a:ext cx="311975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 sz="1600"/>
              <a:t>若是不想直接 使用后台提供</a:t>
            </a:r>
            <a:endParaRPr lang="zh-CN" altLang="en-US" sz="1600"/>
          </a:p>
          <a:p>
            <a:r>
              <a:rPr lang="zh-CN" altLang="en-US" sz="1600"/>
              <a:t>的标准模版，请自行设计！！</a:t>
            </a:r>
            <a:endParaRPr lang="zh-CN" altLang="en-US" sz="1600"/>
          </a:p>
          <a:p>
            <a:r>
              <a:rPr lang="zh-CN" altLang="en-US" sz="1600"/>
              <a:t>要求如图示：</a:t>
            </a:r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r>
              <a:rPr lang="zh-CN" altLang="en-US" sz="1200">
                <a:sym typeface="+mn-ea"/>
              </a:rPr>
              <a:t>名片分页面背景模版</a:t>
            </a:r>
            <a:r>
              <a:rPr lang="en-US" altLang="zh-CN" sz="1200">
                <a:sym typeface="+mn-ea"/>
              </a:rPr>
              <a:t>——1</a:t>
            </a:r>
            <a:endParaRPr lang="en-US" altLang="zh-CN" sz="1200">
              <a:sym typeface="+mn-ea"/>
            </a:endParaRPr>
          </a:p>
          <a:p>
            <a:endParaRPr lang="en-US" altLang="zh-CN" sz="1200">
              <a:sym typeface="+mn-ea"/>
            </a:endParaRPr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名</a:t>
            </a:r>
            <a:r>
              <a:rPr lang="zh-CN" altLang="en-US" sz="1200"/>
              <a:t>片底纹模版</a:t>
            </a:r>
            <a:r>
              <a:rPr lang="en-US" altLang="zh-CN" sz="1200"/>
              <a:t>——2</a:t>
            </a:r>
            <a:endParaRPr lang="en-US" altLang="zh-CN" sz="1200"/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95" y="1216660"/>
            <a:ext cx="2827020" cy="52279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30" y="3658235"/>
            <a:ext cx="3179445" cy="1898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135" y="1155065"/>
            <a:ext cx="1855470" cy="22567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285605" y="153543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尺寸要求：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宽750PX 高795PX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79080" y="573786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ym typeface="+mn-ea"/>
              </a:rPr>
              <a:t>尺寸要求：</a:t>
            </a:r>
            <a:endParaRPr lang="zh-CN" altLang="en-US" sz="1200"/>
          </a:p>
          <a:p>
            <a:r>
              <a:rPr lang="zh-CN" altLang="en-US" sz="1200">
                <a:sym typeface="+mn-ea"/>
              </a:rPr>
              <a:t>宽750PX 高420PX)</a:t>
            </a:r>
            <a:endParaRPr lang="zh-CN" altLang="en-US" sz="120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500370" y="1590675"/>
            <a:ext cx="1910080" cy="295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500370" y="3024505"/>
            <a:ext cx="1572895" cy="965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6685" y="209550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/5</a:t>
            </a:r>
            <a:endParaRPr lang="en-US" altLang="zh-CN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21666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名片首页资料准备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2152" r="752"/>
          <a:stretch>
            <a:fillRect/>
          </a:stretch>
        </p:blipFill>
        <p:spPr>
          <a:xfrm>
            <a:off x="709930" y="2216785"/>
            <a:ext cx="2499995" cy="4382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966" r="956"/>
          <a:stretch>
            <a:fillRect/>
          </a:stretch>
        </p:blipFill>
        <p:spPr>
          <a:xfrm>
            <a:off x="4765675" y="2216785"/>
            <a:ext cx="2498725" cy="4433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6784" r="4885"/>
          <a:stretch>
            <a:fillRect/>
          </a:stretch>
        </p:blipFill>
        <p:spPr>
          <a:xfrm>
            <a:off x="8789670" y="2166620"/>
            <a:ext cx="2543175" cy="4432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9095" y="1386840"/>
            <a:ext cx="3119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名片内容资料在扫激活二维码后激活过程中</a:t>
            </a:r>
            <a:endParaRPr lang="zh-CN" altLang="en-US" sz="1200"/>
          </a:p>
          <a:p>
            <a:r>
              <a:rPr lang="zh-CN" altLang="en-US" sz="1200"/>
              <a:t>使用名片人员手动输入：如名字、手机、邮箱、地址、公司座机等。名片头像自动读取微信头像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4634230" y="1494155"/>
            <a:ext cx="2762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热销产品展示在管理后台直接关联到名片首页即可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8680450" y="1494155"/>
            <a:ext cx="2762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可在名片首页展示公司新闻资讯动态</a:t>
            </a:r>
            <a:endParaRPr lang="zh-CN" altLang="en-US" sz="1200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6685" y="209550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/5</a:t>
            </a:r>
            <a:endParaRPr lang="en-US" altLang="zh-CN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3900" y="1349375"/>
            <a:ext cx="3895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一个完整产品或商品的资料包括：产品或商品的名称、价格、封面和产品介绍详情页</a:t>
            </a:r>
            <a:endParaRPr lang="zh-CN" altLang="en-US" sz="1200"/>
          </a:p>
        </p:txBody>
      </p: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产品或商品资料准备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0" y="1349375"/>
            <a:ext cx="2778760" cy="4940935"/>
          </a:xfrm>
          <a:prstGeom prst="rect">
            <a:avLst/>
          </a:prstGeom>
        </p:spPr>
      </p:pic>
      <p:pic>
        <p:nvPicPr>
          <p:cNvPr id="7" name="图片 6" descr="10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130" y="1261110"/>
            <a:ext cx="1875790" cy="1875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30" y="3418840"/>
            <a:ext cx="1911985" cy="28111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2382520"/>
            <a:ext cx="389509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提供资料要求：</a:t>
            </a:r>
            <a:endParaRPr lang="zh-CN" altLang="en-US" sz="1200"/>
          </a:p>
          <a:p>
            <a:r>
              <a:rPr lang="en-US" altLang="zh-CN" sz="1200"/>
              <a:t>1</a:t>
            </a:r>
            <a:r>
              <a:rPr lang="zh-CN" altLang="en-US" sz="1200"/>
              <a:t>、封面页：</a:t>
            </a:r>
            <a:r>
              <a:rPr lang="en-US" altLang="zh-CN" sz="1200"/>
              <a:t>750px</a:t>
            </a:r>
            <a:r>
              <a:rPr lang="en-US" altLang="zh-CN" sz="1200"/>
              <a:t>*750pxJPG</a:t>
            </a:r>
            <a:r>
              <a:rPr lang="zh-CN" altLang="en-US" sz="1200"/>
              <a:t>或是</a:t>
            </a:r>
            <a:r>
              <a:rPr lang="en-US" altLang="zh-CN" sz="1200"/>
              <a:t>PNG</a:t>
            </a:r>
            <a:r>
              <a:rPr lang="zh-CN" altLang="en-US" sz="1200"/>
              <a:t>格式，此文件命名为：</a:t>
            </a:r>
            <a:r>
              <a:rPr lang="en-US" altLang="zh-CN" sz="1200"/>
              <a:t>XXX</a:t>
            </a:r>
            <a:r>
              <a:rPr lang="zh-CN" altLang="en-US" sz="1200"/>
              <a:t>（产品名称）</a:t>
            </a:r>
            <a:r>
              <a:rPr lang="en-US" altLang="zh-CN" sz="1200"/>
              <a:t>+</a:t>
            </a:r>
            <a:r>
              <a:rPr lang="zh-CN" altLang="en-US" sz="1200"/>
              <a:t>封面页</a:t>
            </a:r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endParaRPr lang="zh-CN" altLang="en-US" sz="1200"/>
          </a:p>
          <a:p>
            <a:r>
              <a:rPr lang="en-US" altLang="zh-CN" sz="1200"/>
              <a:t>2</a:t>
            </a:r>
            <a:r>
              <a:rPr lang="zh-CN" altLang="en-US" sz="1200"/>
              <a:t>、产品详情页：</a:t>
            </a:r>
            <a:endParaRPr lang="zh-CN" altLang="en-US" sz="1200"/>
          </a:p>
          <a:p>
            <a:r>
              <a:rPr lang="zh-CN" altLang="en-US" sz="1200"/>
              <a:t>图片格式：</a:t>
            </a:r>
            <a:r>
              <a:rPr lang="en-US" altLang="zh-CN" sz="1200"/>
              <a:t>750px</a:t>
            </a:r>
            <a:r>
              <a:rPr lang="en-US" altLang="zh-CN" sz="1200"/>
              <a:t>*</a:t>
            </a:r>
            <a:r>
              <a:rPr lang="zh-CN" altLang="en-US" sz="1200"/>
              <a:t>不限，可以是长图，也可以</a:t>
            </a:r>
            <a:r>
              <a:rPr lang="en-US" altLang="zh-CN" sz="1200"/>
              <a:t>N</a:t>
            </a:r>
            <a:r>
              <a:rPr lang="zh-CN" altLang="en-US" sz="1200"/>
              <a:t>张图片组成一个完整的产品或商品介绍页；</a:t>
            </a:r>
            <a:endParaRPr lang="zh-CN" altLang="en-US" sz="1200"/>
          </a:p>
          <a:p>
            <a:r>
              <a:rPr lang="zh-CN" altLang="en-US" sz="1200"/>
              <a:t>图文结合：提供产品细节图＋文字介绍</a:t>
            </a:r>
            <a:endParaRPr lang="zh-CN" altLang="en-US" sz="1200"/>
          </a:p>
        </p:txBody>
      </p:sp>
      <p:sp>
        <p:nvSpPr>
          <p:cNvPr id="10" name="矩形 9"/>
          <p:cNvSpPr/>
          <p:nvPr/>
        </p:nvSpPr>
        <p:spPr>
          <a:xfrm>
            <a:off x="5866765" y="1911350"/>
            <a:ext cx="1388745" cy="34182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85590" y="4337050"/>
            <a:ext cx="14293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产品名称</a:t>
            </a:r>
            <a:endParaRPr lang="zh-CN" altLang="en-US" sz="1200"/>
          </a:p>
        </p:txBody>
      </p:sp>
      <p:cxnSp>
        <p:nvCxnSpPr>
          <p:cNvPr id="13" name="直接箭头连接符 12"/>
          <p:cNvCxnSpPr>
            <a:stCxn id="12" idx="0"/>
          </p:cNvCxnSpPr>
          <p:nvPr/>
        </p:nvCxnSpPr>
        <p:spPr>
          <a:xfrm flipV="1">
            <a:off x="4800600" y="4188460"/>
            <a:ext cx="1234440" cy="14859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46445" y="6290310"/>
            <a:ext cx="1429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图１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535920" y="2128520"/>
            <a:ext cx="14293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封面页</a:t>
            </a:r>
            <a:endParaRPr lang="zh-CN" altLang="en-US" sz="1200"/>
          </a:p>
        </p:txBody>
      </p:sp>
      <p:sp>
        <p:nvSpPr>
          <p:cNvPr id="16" name="文本框 15"/>
          <p:cNvSpPr txBox="1"/>
          <p:nvPr/>
        </p:nvSpPr>
        <p:spPr>
          <a:xfrm>
            <a:off x="10587990" y="4612640"/>
            <a:ext cx="14293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产品详情页</a:t>
            </a:r>
            <a:endParaRPr lang="zh-CN" altLang="en-US" sz="120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48285" y="209550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３</a:t>
            </a:r>
            <a:r>
              <a:rPr lang="en-US" altLang="zh-CN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/5</a:t>
            </a:r>
            <a:endParaRPr lang="en-US" altLang="zh-CN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</a:t>
            </a:r>
            <a:r>
              <a:rPr lang="en-US" altLang="zh-CN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企业动态和个人动态</a:t>
            </a:r>
            <a:endParaRPr lang="zh-CN" altLang="en-US" sz="1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-5980" r="-3786"/>
          <a:stretch>
            <a:fillRect/>
          </a:stretch>
        </p:blipFill>
        <p:spPr>
          <a:xfrm>
            <a:off x="1479550" y="1005840"/>
            <a:ext cx="2633980" cy="4683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5190" y="5844540"/>
            <a:ext cx="39890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企业动态：管理员可在链卡企业管理后台发页关于公司的最新动态或产品更新，上新等内容。发布的内容为图片或是文字；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PS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管理员在后台发布的动态所有名片都能展示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5195" y="5844540"/>
            <a:ext cx="39890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个人动态：每个开通名片的人员在手机端可以发布个人动态，其内容为图片＼文字＼视频！！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PS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个人发布的所有内容会在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PC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端管理后台看到和被推送出去的用户看到，但是企业内部互相之间成员是互不可见！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965" y="1168400"/>
            <a:ext cx="2543175" cy="4521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15735" y="2559685"/>
            <a:ext cx="3175000" cy="10604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6449060" y="5207000"/>
            <a:ext cx="90805" cy="62357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1352550" y="5506720"/>
            <a:ext cx="295910" cy="32385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010660" y="2016760"/>
            <a:ext cx="1835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图片发布不超过9张，字数为130之内，视频不超过10M</a:t>
            </a:r>
            <a:endParaRPr lang="zh-CN" altLang="en-US" sz="1200"/>
          </a:p>
        </p:txBody>
      </p:sp>
      <p:sp>
        <p:nvSpPr>
          <p:cNvPr id="11" name="矩形 10"/>
          <p:cNvSpPr/>
          <p:nvPr/>
        </p:nvSpPr>
        <p:spPr>
          <a:xfrm>
            <a:off x="771525" y="1682115"/>
            <a:ext cx="3238500" cy="12763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 160"/>
          <p:cNvSpPr/>
          <p:nvPr/>
        </p:nvSpPr>
        <p:spPr>
          <a:xfrm>
            <a:off x="3448050" y="2606040"/>
            <a:ext cx="1073785" cy="25971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45720" y="854710"/>
            <a:ext cx="12063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6685" y="209550"/>
            <a:ext cx="2662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en-US" altLang="zh-CN" sz="2800" b="1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/5</a:t>
            </a:r>
            <a:endParaRPr lang="en-US" altLang="zh-CN" sz="2800" b="1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450" y="1898015"/>
            <a:ext cx="19583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官网内容提交方式：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、图片格式，尽量让设计部门做好排版设计。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转成图片，但是可能会出现上传后文字会不太清楚。　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、图片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文字组合，界面可能不会太美观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图片命名要求：官网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封面面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-01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尺寸要求：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图片尽量是宽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750px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，高不限，可以是长拼图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分辨率72，字号最小 不超过22px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标题 8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703705" y="-172720"/>
            <a:ext cx="5969635" cy="1027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sy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40" y="1751330"/>
            <a:ext cx="2870200" cy="3766185"/>
          </a:xfrm>
          <a:prstGeom prst="rect">
            <a:avLst/>
          </a:prstGeom>
        </p:spPr>
      </p:pic>
      <p:pic>
        <p:nvPicPr>
          <p:cNvPr id="9" name="图片 8" descr="sy_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990" y="1783715"/>
            <a:ext cx="3026410" cy="3733800"/>
          </a:xfrm>
          <a:prstGeom prst="rect">
            <a:avLst/>
          </a:prstGeom>
        </p:spPr>
      </p:pic>
      <p:pic>
        <p:nvPicPr>
          <p:cNvPr id="10" name="图片 9" descr="sy_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515" y="1783715"/>
            <a:ext cx="2973070" cy="3733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558_1*i*3"/>
  <p:tag name="KSO_WM_TEMPLATE_CATEGORY" val="custom"/>
  <p:tag name="KSO_WM_TEMPLATE_INDEX" val="20184558"/>
  <p:tag name="KSO_WM_UNIT_INDEX" val="3"/>
</p:tagLst>
</file>

<file path=ppt/tags/tag10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1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ags/tag12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3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ags/tag14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5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ags/tag16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7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ags/tag18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19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558_1*i*4"/>
  <p:tag name="KSO_WM_TEMPLATE_CATEGORY" val="custom"/>
  <p:tag name="KSO_WM_TEMPLATE_INDEX" val="20184558"/>
  <p:tag name="KSO_WM_UNIT_INDEX" val="4"/>
</p:tagLst>
</file>

<file path=ppt/tags/tag20.xml><?xml version="1.0" encoding="utf-8"?>
<p:tagLst xmlns:p="http://schemas.openxmlformats.org/presentationml/2006/main">
  <p:tag name="KSO_WM_TAG_VERSION" val="1.0"/>
  <p:tag name="KSO_WM_SLIDE_ITEM_CNT" val="1"/>
  <p:tag name="KSO_WM_SLIDE_LAYOUT" val="l"/>
  <p:tag name="KSO_WM_SLIDE_LAYOUT_CNT" val="1"/>
  <p:tag name="KSO_WM_SLIDE_TYPE" val="contents"/>
  <p:tag name="KSO_WM_BEAUTIFY_FLAG" val="#wm#"/>
  <p:tag name="KSO_WM_TEMPLATE_CATEGORY" val="custom"/>
  <p:tag name="KSO_WM_TEMPLATE_INDEX" val="20184558"/>
  <p:tag name="KSO_WM_SLIDE_ID" val="custom20184558_6"/>
  <p:tag name="KSO_WM_SLIDE_INDEX" val="6"/>
  <p:tag name="KSO_WM_DIAGRAM_GROUP_CODE" val="l1-1"/>
  <p:tag name="KSO_WM_TEMPLATE_THUMBS_INDEX" val="1、2、3、4、5、6"/>
  <p:tag name="KSO_WM_SLIDE_SUBTYPE" val="diag"/>
</p:tagLst>
</file>

<file path=ppt/tags/tag21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2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谢谢观看"/>
</p:tagLst>
</file>

<file path=ppt/tags/tag22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f"/>
  <p:tag name="KSO_WM_UNIT_INDEX" val="1"/>
  <p:tag name="KSO_WM_UNIT_ID" val="custom20184558_21*f*1"/>
  <p:tag name="KSO_WM_UNIT_LAYERLEVEL" val="1"/>
  <p:tag name="KSO_WM_UNIT_VALUE" val="29"/>
  <p:tag name="KSO_WM_UNIT_HIGHLIGHT" val="0"/>
  <p:tag name="KSO_WM_UNIT_COMPATIBLE" val="0"/>
  <p:tag name="KSO_WM_UNIT_CLEAR" val="0"/>
  <p:tag name="KSO_WM_UNIT_PRESET_TEXT" val="THANK YOU"/>
</p:tagLst>
</file>

<file path=ppt/tags/tag23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SLIDE_ID" val="custom20184558_21"/>
  <p:tag name="KSO_WM_SLIDE_INDEX" val="21"/>
  <p:tag name="KSO_WM_SLIDE_ITEM_CNT" val="2"/>
  <p:tag name="KSO_WM_SLIDE_LAYOUT" val="a_f"/>
  <p:tag name="KSO_WM_SLIDE_LAYOUT_CNT" val="1_1"/>
  <p:tag name="KSO_WM_SLIDE_TYPE" val="endPage"/>
  <p:tag name="KSO_WM_BEAUTIFY_FLAG" val="#wm#"/>
  <p:tag name="KSO_WM_SLIDE_SUBTYPE" val="pureTxt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4558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8"/>
</p:tagLst>
</file>

<file path=ppt/tags/tag5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TEMPLATE_THUMBS_INDEX" val="1、9、12、15、18、21"/>
</p:tagLst>
</file>

<file path=ppt/tags/tag6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" val="简约商务总结汇报"/>
</p:tagLst>
</file>

<file path=ppt/tags/tag7.xml><?xml version="1.0" encoding="utf-8"?>
<p:tagLst xmlns:p="http://schemas.openxmlformats.org/presentationml/2006/main">
  <p:tag name="KSO_WM_TEMPLATE_CATEGORY" val="custom"/>
  <p:tag name="KSO_WM_TEMPLATE_INDEX" val="20184558"/>
  <p:tag name="KSO_WM_UNIT_TYPE" val="c"/>
  <p:tag name="KSO_WM_UNIT_INDEX" val="1"/>
  <p:tag name="KSO_WM_UNIT_ID" val="custom20184558_1*c*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2018"/>
</p:tagLst>
</file>

<file path=ppt/tags/tag8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SLIDE_ID" val="custom20184558_1"/>
  <p:tag name="KSO_WM_SLIDE_INDEX" val="1"/>
  <p:tag name="KSO_WM_SLIDE_ITEM_CNT" val="2"/>
  <p:tag name="KSO_WM_SLIDE_LAYOUT" val="a_b_c"/>
  <p:tag name="KSO_WM_SLIDE_LAYOUT_CNT" val="1_1_1"/>
  <p:tag name="KSO_WM_SLIDE_TYPE" val="title"/>
  <p:tag name="KSO_WM_BEAUTIFY_FLAG" val="#wm#"/>
  <p:tag name="KSO_WM_TEMPLATE_THUMBS_INDEX" val="1、9、12、15、18、21、"/>
  <p:tag name="KSO_WM_SLIDE_SUBTYPE" val="pureTxt"/>
</p:tagLst>
</file>

<file path=ppt/tags/tag9.xml><?xml version="1.0" encoding="utf-8"?>
<p:tagLst xmlns:p="http://schemas.openxmlformats.org/presentationml/2006/main">
  <p:tag name="KSO_WM_TEMPLATE_CATEGORY" val="custom"/>
  <p:tag name="KSO_WM_TEMPLATE_INDEX" val="20184558"/>
  <p:tag name="KSO_WM_TAG_VERSION" val="1.0"/>
  <p:tag name="KSO_WM_BEAUTIFY_FLAG" val="#wm#"/>
  <p:tag name="KSO_WM_UNIT_TYPE" val="a"/>
  <p:tag name="KSO_WM_UNIT_INDEX" val="1"/>
  <p:tag name="KSO_WM_UNIT_ID" val="custom20184558_12*a*1"/>
  <p:tag name="KSO_WM_UNIT_LAYERLEVEL" val="1"/>
  <p:tag name="KSO_WM_UNIT_VALUE" val="32"/>
  <p:tag name="KSO_WM_UNIT_ISCONTENTSTITLE" val="0"/>
  <p:tag name="KSO_WM_UNIT_HIGHLIGHT" val="0"/>
  <p:tag name="KSO_WM_UNIT_COMPATIBLE" val="0"/>
  <p:tag name="KSO_WM_UNIT_CLEAR" val="0"/>
  <p:tag name="KSO_WM_UNIT_PRESET_TEXT" val="SECTION TITLE"/>
</p:tagLst>
</file>

<file path=ppt/theme/theme1.xml><?xml version="1.0" encoding="utf-8"?>
<a:theme xmlns:a="http://schemas.openxmlformats.org/drawingml/2006/main" name="1_Office 主题​​">
  <a:themeElements>
    <a:clrScheme name="自定义 105">
      <a:dk1>
        <a:srgbClr val="000000"/>
      </a:dk1>
      <a:lt1>
        <a:srgbClr val="FFFFFF"/>
      </a:lt1>
      <a:dk2>
        <a:srgbClr val="48A2A0"/>
      </a:dk2>
      <a:lt2>
        <a:srgbClr val="FFFFFF"/>
      </a:lt2>
      <a:accent1>
        <a:srgbClr val="48A2A0"/>
      </a:accent1>
      <a:accent2>
        <a:srgbClr val="48A2A0"/>
      </a:accent2>
      <a:accent3>
        <a:srgbClr val="48A2A0"/>
      </a:accent3>
      <a:accent4>
        <a:srgbClr val="48A2A0"/>
      </a:accent4>
      <a:accent5>
        <a:srgbClr val="A4D6D5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WPS 演示</Application>
  <PresentationFormat>宽屏</PresentationFormat>
  <Paragraphs>117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1_Office 主题​​</vt:lpstr>
      <vt:lpstr>    开通链卡智能名片 资料准备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max zhan</dc:creator>
  <cp:lastModifiedBy>Coco</cp:lastModifiedBy>
  <cp:revision>38</cp:revision>
  <dcterms:created xsi:type="dcterms:W3CDTF">2018-10-31T03:49:00Z</dcterms:created>
  <dcterms:modified xsi:type="dcterms:W3CDTF">2019-03-08T08:29:30Z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